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7" r:id="rId4"/>
    <p:sldId id="268" r:id="rId5"/>
    <p:sldId id="259" r:id="rId6"/>
    <p:sldId id="270" r:id="rId7"/>
    <p:sldId id="260" r:id="rId8"/>
    <p:sldId id="271" r:id="rId9"/>
    <p:sldId id="272" r:id="rId10"/>
    <p:sldId id="269" r:id="rId11"/>
    <p:sldId id="261" r:id="rId12"/>
    <p:sldId id="262" r:id="rId13"/>
    <p:sldId id="263" r:id="rId14"/>
    <p:sldId id="264" r:id="rId15"/>
    <p:sldId id="265" r:id="rId16"/>
    <p:sldId id="266" r:id="rId17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6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036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820A91-B9A9-471D-A6DB-0A8A3EC793DF}" type="datetimeFigureOut">
              <a:rPr lang="fr-FR" smtClean="0"/>
              <a:t>17/12/2019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685983-2FE5-4E95-B8B1-AD21E4509743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2834E6-394E-4A29-A065-F0BFB7070DD8}" type="datetimeFigureOut">
              <a:rPr lang="fr-FR" smtClean="0"/>
              <a:t>17/12/2019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BEFB6D-367E-4C25-963D-E435716D2D76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u numéro de diapositive 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DAEC444-603B-4F09-9A06-5917518DD901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39154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13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3515295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14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95607740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15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333377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16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710275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3281388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5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814715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6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9163696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7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46826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8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296089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9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5665393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11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9697118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DAEC444-603B-4F09-9A06-5917518DD901}" type="slidenum">
              <a:rPr lang="fr-FR" noProof="0" smtClean="0"/>
              <a:t>12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853134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"/>
          <p:cNvSpPr/>
          <p:nvPr/>
        </p:nvSpPr>
        <p:spPr bwMode="invGray">
          <a:xfrm>
            <a:off x="0" y="3936697"/>
            <a:ext cx="12192000" cy="21031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 1"/>
          <p:cNvSpPr>
            <a:spLocks noGrp="1"/>
          </p:cNvSpPr>
          <p:nvPr>
            <p:ph type="ctrTitle"/>
          </p:nvPr>
        </p:nvSpPr>
        <p:spPr>
          <a:xfrm>
            <a:off x="838201" y="4114800"/>
            <a:ext cx="10515598" cy="1158446"/>
          </a:xfrm>
        </p:spPr>
        <p:txBody>
          <a:bodyPr rtlCol="0" anchor="b">
            <a:normAutofit/>
          </a:bodyPr>
          <a:lstStyle>
            <a:lvl1pPr algn="l">
              <a:defRPr sz="5200">
                <a:solidFill>
                  <a:schemeClr val="tx1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38201" y="5338170"/>
            <a:ext cx="10515598" cy="474836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accent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fr-FR"/>
              <a:t>Modifiez le style des sous-titres du masque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3072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FAA793B-D01C-4F5B-B8D8-6B4B22468D24}" type="datetime1">
              <a:rPr lang="fr-FR" smtClean="0"/>
              <a:t>17/12/2019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87557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741693" y="365125"/>
            <a:ext cx="1600200" cy="5811838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534400" cy="5811838"/>
          </a:xfrm>
        </p:spPr>
        <p:txBody>
          <a:bodyPr vert="eaVert" rtlCol="0"/>
          <a:lstStyle/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14C5BE1-4F4C-471B-964C-C4E6004DEADB}" type="datetime1">
              <a:rPr lang="fr-FR" smtClean="0"/>
              <a:t>17/12/2019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70254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D2174C0-AAFC-40FA-A210-5BC0E70F2E35}" type="datetime1">
              <a:rPr lang="fr-FR" smtClean="0"/>
              <a:pPr/>
              <a:t>17/12/2019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1557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En-tête de sec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>
            <a:off x="0" y="3276600"/>
            <a:ext cx="12192000" cy="276321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41247" y="3429000"/>
            <a:ext cx="10374313" cy="1838519"/>
          </a:xfrm>
        </p:spPr>
        <p:txBody>
          <a:bodyPr rtlCol="0" anchor="b">
            <a:normAutofit/>
          </a:bodyPr>
          <a:lstStyle>
            <a:lvl1pPr>
              <a:defRPr sz="5200">
                <a:solidFill>
                  <a:schemeClr val="bg1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841248" y="5340096"/>
            <a:ext cx="10374312" cy="475488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9173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</p:spPr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29200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5029200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5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BCE1244-2061-4A1B-BE44-C57F1176482C}" type="datetime1">
              <a:rPr lang="fr-FR" smtClean="0"/>
              <a:pPr/>
              <a:t>17/12/2019</a:t>
            </a:fld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63172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0292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14600"/>
            <a:ext cx="5029200" cy="3675063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326188" y="1828800"/>
            <a:ext cx="5029200" cy="68580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1000"/>
              </a:spcBef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326188" y="2514600"/>
            <a:ext cx="5029200" cy="3675063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8" name="Espace réservé du pied de page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7" name="Espace réservé de la date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E177936-4305-420E-ADB5-331C437845B8}" type="datetime1">
              <a:rPr lang="fr-FR" smtClean="0"/>
              <a:t>17/12/2019</a:t>
            </a:fld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4799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4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3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8BBE45D-5312-4E6F-B811-C47C3A30D5AB}" type="datetime1">
              <a:rPr lang="fr-FR" smtClean="0"/>
              <a:t>17/12/2019</a:t>
            </a:fld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56345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2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9832E5-C38C-4E13-866E-BFFBFCD4F635}" type="datetime1">
              <a:rPr lang="fr-FR" smtClean="0"/>
              <a:t>17/12/2019</a:t>
            </a:fld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7301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924799" y="1524000"/>
            <a:ext cx="3662995" cy="1905000"/>
          </a:xfrm>
        </p:spPr>
        <p:txBody>
          <a:bodyPr rtlCol="0" anchor="b">
            <a:normAutofit/>
          </a:bodyPr>
          <a:lstStyle>
            <a:lvl1pPr>
              <a:defRPr sz="34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685800"/>
            <a:ext cx="6400800" cy="52578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662994" cy="1828800"/>
          </a:xfrm>
        </p:spPr>
        <p:txBody>
          <a:bodyPr rtlCol="0"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5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4FE6DAB-83B7-4A08-8CB8-D73B0434511A}" type="datetime1">
              <a:rPr lang="fr-FR" smtClean="0"/>
              <a:t>17/12/2019</a:t>
            </a:fld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78961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7924799" y="1527048"/>
            <a:ext cx="3679179" cy="1901952"/>
          </a:xfrm>
        </p:spPr>
        <p:txBody>
          <a:bodyPr rtlCol="0" anchor="b">
            <a:normAutofit/>
          </a:bodyPr>
          <a:lstStyle>
            <a:lvl1pPr>
              <a:defRPr sz="3400"/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3" name="Espace réservé d’image 2" descr="Espace réservé vide pour ajouter une image. Cliquez sur l’espace réservé et sélectionnez l’image à ajouter"/>
          <p:cNvSpPr>
            <a:spLocks noGrp="1"/>
          </p:cNvSpPr>
          <p:nvPr>
            <p:ph type="pic" idx="1"/>
          </p:nvPr>
        </p:nvSpPr>
        <p:spPr>
          <a:xfrm>
            <a:off x="838198" y="685800"/>
            <a:ext cx="6400800" cy="5257800"/>
          </a:xfrm>
        </p:spPr>
        <p:txBody>
          <a:bodyPr rtlCol="0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7924800" y="3581400"/>
            <a:ext cx="3679178" cy="1828800"/>
          </a:xfrm>
        </p:spPr>
        <p:txBody>
          <a:bodyPr rtlCol="0"/>
          <a:lstStyle>
            <a:lvl1pPr marL="0" indent="0">
              <a:spcBef>
                <a:spcPts val="10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5" name="Espace réservé de la date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437EAC7-A828-4647-8196-D8948109078E}" type="datetime1">
              <a:rPr lang="fr-FR" smtClean="0"/>
              <a:pPr/>
              <a:t>17/12/2019</a:t>
            </a:fld>
            <a:endParaRPr lang="fr-FR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13333A4-2EF1-4B79-B68C-AB20E66B482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252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 6"/>
          <p:cNvSpPr/>
          <p:nvPr userDrawn="1"/>
        </p:nvSpPr>
        <p:spPr bwMode="invGray">
          <a:xfrm>
            <a:off x="0" y="6492239"/>
            <a:ext cx="12188825" cy="36576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fr-FR" dirty="0"/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4522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dirty="0"/>
              <a:t>Modifiez les styles du texte du masque</a:t>
            </a:r>
          </a:p>
          <a:p>
            <a:pPr lvl="1" rtl="0"/>
            <a:r>
              <a:rPr lang="fr-FR" dirty="0"/>
              <a:t>Deuxième niveau</a:t>
            </a:r>
          </a:p>
          <a:p>
            <a:pPr lvl="2" rtl="0"/>
            <a:r>
              <a:rPr lang="fr-FR" dirty="0"/>
              <a:t>Troisième niveau</a:t>
            </a:r>
          </a:p>
          <a:p>
            <a:pPr lvl="3" rtl="0"/>
            <a:r>
              <a:rPr lang="fr-FR" dirty="0"/>
              <a:t>Quatrième niveau</a:t>
            </a:r>
          </a:p>
          <a:p>
            <a:pPr lvl="4" rtl="0"/>
            <a:r>
              <a:rPr lang="fr-FR" dirty="0"/>
              <a:t>Cinquième niveau</a:t>
            </a:r>
          </a:p>
        </p:txBody>
      </p:sp>
      <p:sp>
        <p:nvSpPr>
          <p:cNvPr id="5" name="Espace réservé du pied de page 3"/>
          <p:cNvSpPr>
            <a:spLocks noGrp="1"/>
          </p:cNvSpPr>
          <p:nvPr>
            <p:ph type="ftr" sz="quarter" idx="3"/>
          </p:nvPr>
        </p:nvSpPr>
        <p:spPr>
          <a:xfrm>
            <a:off x="381000" y="6549715"/>
            <a:ext cx="8442158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pPr rtl="0"/>
            <a:endParaRPr lang="fr-FR" dirty="0"/>
          </a:p>
        </p:txBody>
      </p:sp>
      <p:sp>
        <p:nvSpPr>
          <p:cNvPr id="4" name="Espace réservé de la date 4"/>
          <p:cNvSpPr>
            <a:spLocks noGrp="1"/>
          </p:cNvSpPr>
          <p:nvPr>
            <p:ph type="dt" sz="half" idx="2"/>
          </p:nvPr>
        </p:nvSpPr>
        <p:spPr>
          <a:xfrm>
            <a:off x="9685939" y="6549715"/>
            <a:ext cx="1667860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fld id="{E24C68AF-FB3F-48C7-BE77-CA17C03A5DA9}" type="datetime1">
              <a:rPr lang="fr-FR" smtClean="0"/>
              <a:pPr/>
              <a:t>17/12/2019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11353799" y="6549715"/>
            <a:ext cx="446361" cy="2292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bg1">
                    <a:lumMod val="40000"/>
                    <a:lumOff val="60000"/>
                  </a:schemeClr>
                </a:solidFill>
              </a:defRPr>
            </a:lvl1pPr>
          </a:lstStyle>
          <a:p>
            <a:pPr rtl="0"/>
            <a:fld id="{B13333A4-2EF1-4B79-B68C-AB20E66B4822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155871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t&amp;rct=j&amp;q=&amp;esrc=s&amp;source=web&amp;cd=1&amp;ved=2ahUKEwiL2p7_lL3mAhV95OAKHWZwCrUQFjAAegQICBAC&amp;url=https%3A%2F%2Fwww.etalab.gouv.fr%2F&amp;usg=AOvVaw3HEvPWZMgJUlAY6n45wS65" TargetMode="External"/><Relationship Id="rId2" Type="http://schemas.openxmlformats.org/officeDocument/2006/relationships/hyperlink" Target="http://www.geoportail.gouv.fr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fr-FR" dirty="0"/>
              <a:t>Transport et Mobilité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38201" y="5338170"/>
            <a:ext cx="11226552" cy="474836"/>
          </a:xfrm>
        </p:spPr>
        <p:txBody>
          <a:bodyPr rtlCol="0">
            <a:normAutofit fontScale="77500" lnSpcReduction="20000"/>
          </a:bodyPr>
          <a:lstStyle/>
          <a:p>
            <a:r>
              <a:rPr lang="fr-FR" dirty="0"/>
              <a:t>MASTER MEDAS - Données massives spatialisées : </a:t>
            </a:r>
            <a:r>
              <a:rPr lang="fr-FR" dirty="0" err="1"/>
              <a:t>géocomputation</a:t>
            </a:r>
            <a:r>
              <a:rPr lang="fr-FR" dirty="0"/>
              <a:t> et </a:t>
            </a:r>
            <a:r>
              <a:rPr lang="fr-FR" dirty="0" err="1"/>
              <a:t>géovisualisation</a:t>
            </a:r>
            <a:r>
              <a:rPr lang="fr-FR" dirty="0"/>
              <a:t> - USID1A</a:t>
            </a:r>
          </a:p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272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1398CE9-5E71-457F-A29E-1D2EAEBABB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88AB767-41F1-4580-816F-06FD7B4B5CE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C7957C5-0E9E-4AC7-B810-661E46A7774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49514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Ajouter un titre de diapositive - 1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379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Ajouter un titre de diapositive - 2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87061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Ajouter un titre de diapositive - 3</a:t>
            </a:r>
          </a:p>
        </p:txBody>
      </p:sp>
    </p:spTree>
    <p:extLst>
      <p:ext uri="{BB962C8B-B14F-4D97-AF65-F5344CB8AC3E}">
        <p14:creationId xmlns:p14="http://schemas.microsoft.com/office/powerpoint/2010/main" val="3440500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2943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Ajouter un titre de diapositive - 4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27431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Ajouter un titre de diapositive - 5</a:t>
            </a:r>
          </a:p>
        </p:txBody>
      </p:sp>
      <p:sp>
        <p:nvSpPr>
          <p:cNvPr id="3" name="Espace réservé d’image 2" descr="Espace réservé vide pour ajouter une image. Cliquez sur l’espace réservé et sélectionnez l’image à ajouter"/>
          <p:cNvSpPr>
            <a:spLocks noGrp="1"/>
          </p:cNvSpPr>
          <p:nvPr>
            <p:ph type="pic" idx="1"/>
          </p:nvPr>
        </p:nvSpPr>
        <p:spPr/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/>
        <p:txBody>
          <a:bodyPr rtlCol="0"/>
          <a:lstStyle/>
          <a:p>
            <a:pPr rtl="0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21986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 rtl="0"/>
            <a:r>
              <a:rPr lang="fr-FR" dirty="0"/>
              <a:t>Plan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r>
              <a:rPr lang="fr-FR" dirty="0"/>
              <a:t>Présentation du projet et des outils</a:t>
            </a:r>
          </a:p>
          <a:p>
            <a:r>
              <a:rPr lang="fr-FR" dirty="0"/>
              <a:t>Méthodologie de travail </a:t>
            </a:r>
            <a:r>
              <a:rPr lang="fr-FR" dirty="0" err="1"/>
              <a:t>trello</a:t>
            </a:r>
            <a:r>
              <a:rPr lang="fr-FR" dirty="0"/>
              <a:t> et drive</a:t>
            </a:r>
          </a:p>
          <a:p>
            <a:r>
              <a:rPr lang="fr-FR" dirty="0"/>
              <a:t>Collecte de données (web et terrain)</a:t>
            </a:r>
          </a:p>
          <a:p>
            <a:r>
              <a:rPr lang="fr-FR" dirty="0"/>
              <a:t>Collecte sur le terrain</a:t>
            </a:r>
          </a:p>
          <a:p>
            <a:r>
              <a:rPr lang="fr-FR" dirty="0"/>
              <a:t>Analyse</a:t>
            </a:r>
          </a:p>
          <a:p>
            <a:r>
              <a:rPr lang="fr-FR" dirty="0"/>
              <a:t>Conclusion</a:t>
            </a:r>
          </a:p>
          <a:p>
            <a:r>
              <a:rPr lang="fr-FR" dirty="0"/>
              <a:t>Ouverture</a:t>
            </a:r>
          </a:p>
        </p:txBody>
      </p:sp>
    </p:spTree>
    <p:extLst>
      <p:ext uri="{BB962C8B-B14F-4D97-AF65-F5344CB8AC3E}">
        <p14:creationId xmlns:p14="http://schemas.microsoft.com/office/powerpoint/2010/main" val="682195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Présentation du projet et des outils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4D1D362-1C32-43C3-A5EC-39996B4F7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r>
              <a:rPr lang="fr-FR" dirty="0"/>
              <a:t>Objectif : prototype de </a:t>
            </a:r>
            <a:r>
              <a:rPr lang="fr-FR" dirty="0" err="1"/>
              <a:t>géoportail</a:t>
            </a:r>
            <a:r>
              <a:rPr lang="fr-FR" dirty="0"/>
              <a:t> local</a:t>
            </a:r>
          </a:p>
          <a:p>
            <a:endParaRPr lang="fr-FR" dirty="0"/>
          </a:p>
          <a:p>
            <a:r>
              <a:rPr lang="fr-FR" dirty="0"/>
              <a:t>Données en Open Data (</a:t>
            </a:r>
            <a:r>
              <a:rPr lang="fr-FR" i="1" dirty="0">
                <a:hlinkClick r:id="rId2"/>
              </a:rPr>
              <a:t>geoportail.gouv.fr</a:t>
            </a:r>
            <a:r>
              <a:rPr lang="fr-FR" dirty="0"/>
              <a:t>, </a:t>
            </a:r>
            <a:r>
              <a:rPr lang="fr-FR" i="1" dirty="0">
                <a:hlinkClick r:id="rId3"/>
              </a:rPr>
              <a:t>etalab.gouv.fr</a:t>
            </a:r>
            <a:r>
              <a:rPr lang="fr-FR" i="1" dirty="0"/>
              <a:t>…</a:t>
            </a:r>
            <a:r>
              <a:rPr lang="fr-FR" dirty="0"/>
              <a:t>) </a:t>
            </a:r>
          </a:p>
          <a:p>
            <a:endParaRPr lang="fr-FR" dirty="0"/>
          </a:p>
          <a:p>
            <a:r>
              <a:rPr lang="fr-FR" dirty="0"/>
              <a:t>Enrichi par la collecte terrain (Application </a:t>
            </a:r>
            <a:r>
              <a:rPr lang="fr-FR" dirty="0" err="1"/>
              <a:t>Qfield</a:t>
            </a:r>
            <a:r>
              <a:rPr lang="fr-FR" dirty="0"/>
              <a:t>)</a:t>
            </a:r>
          </a:p>
          <a:p>
            <a:endParaRPr lang="fr-FR" dirty="0"/>
          </a:p>
          <a:p>
            <a:r>
              <a:rPr lang="fr-FR" dirty="0"/>
              <a:t>Restitution sur QGIS destiné aux citoyens et aux élus du Loroux-Bottereau</a:t>
            </a:r>
          </a:p>
        </p:txBody>
      </p:sp>
    </p:spTree>
    <p:extLst>
      <p:ext uri="{BB962C8B-B14F-4D97-AF65-F5344CB8AC3E}">
        <p14:creationId xmlns:p14="http://schemas.microsoft.com/office/powerpoint/2010/main" val="2467844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/>
              <a:t>Présentation du projet et des outils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74D1D362-1C32-43C3-A5EC-39996B4F7C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dirty="0"/>
          </a:p>
          <a:p>
            <a:r>
              <a:rPr lang="fr-FR" dirty="0"/>
              <a:t>QGIS : logiciel SIG (Système d’Information Géographique) libre et </a:t>
            </a:r>
            <a:r>
              <a:rPr lang="fr-FR" dirty="0" err="1"/>
              <a:t>multiplate-forme</a:t>
            </a:r>
            <a:endParaRPr lang="fr-FR" dirty="0"/>
          </a:p>
          <a:p>
            <a:endParaRPr lang="fr-FR" dirty="0"/>
          </a:p>
          <a:p>
            <a:r>
              <a:rPr lang="fr-FR" dirty="0"/>
              <a:t>Trello : outil de gestion de projet en ligne</a:t>
            </a:r>
          </a:p>
          <a:p>
            <a:endParaRPr lang="fr-FR" dirty="0"/>
          </a:p>
          <a:p>
            <a:r>
              <a:rPr lang="fr-FR" dirty="0"/>
              <a:t>Google Docs : partage et échange d’idées</a:t>
            </a:r>
          </a:p>
          <a:p>
            <a:endParaRPr lang="fr-FR" dirty="0"/>
          </a:p>
          <a:p>
            <a:r>
              <a:rPr lang="fr-FR" dirty="0"/>
              <a:t>GitHub : stockage et partage de données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7635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 12">
            <a:extLst>
              <a:ext uri="{FF2B5EF4-FFF2-40B4-BE49-F238E27FC236}">
                <a16:creationId xmlns:a16="http://schemas.microsoft.com/office/drawing/2014/main" id="{0611492F-075F-45AA-8FB5-BC93DA6E9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194" y="636133"/>
            <a:ext cx="6267635" cy="336232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AA9506C-DBE8-42C9-B8C8-BB03BC9DAA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692831">
            <a:off x="5248362" y="525895"/>
            <a:ext cx="6715238" cy="264252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FDFEAA00-94BB-469E-8EC5-F7820CEA81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413139">
            <a:off x="2880803" y="2690320"/>
            <a:ext cx="6430392" cy="344963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80589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/>
            <a:r>
              <a:rPr lang="fr-FR" dirty="0"/>
              <a:t>Collecte de données en Open Data</a:t>
            </a:r>
          </a:p>
        </p:txBody>
      </p:sp>
      <p:sp>
        <p:nvSpPr>
          <p:cNvPr id="9" name="Espace réservé du contenu 4">
            <a:extLst>
              <a:ext uri="{FF2B5EF4-FFF2-40B4-BE49-F238E27FC236}">
                <a16:creationId xmlns:a16="http://schemas.microsoft.com/office/drawing/2014/main" id="{F1D5E204-3D40-4853-923E-D26A959AB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fr-FR" dirty="0"/>
              <a:t>Covoiturage</a:t>
            </a:r>
          </a:p>
          <a:p>
            <a:endParaRPr lang="fr-FR" dirty="0"/>
          </a:p>
          <a:p>
            <a:r>
              <a:rPr lang="fr-FR" dirty="0"/>
              <a:t>Routes départementales</a:t>
            </a:r>
          </a:p>
          <a:p>
            <a:endParaRPr lang="fr-FR" dirty="0"/>
          </a:p>
          <a:p>
            <a:r>
              <a:rPr lang="fr-FR" dirty="0"/>
              <a:t>Accidents de la route</a:t>
            </a:r>
          </a:p>
          <a:p>
            <a:endParaRPr lang="fr-FR" dirty="0"/>
          </a:p>
          <a:p>
            <a:r>
              <a:rPr lang="fr-FR" dirty="0"/>
              <a:t>Transport en commun</a:t>
            </a:r>
          </a:p>
          <a:p>
            <a:endParaRPr lang="fr-FR" dirty="0"/>
          </a:p>
          <a:p>
            <a:r>
              <a:rPr lang="fr-FR" dirty="0"/>
              <a:t>Contour de la commune</a:t>
            </a:r>
          </a:p>
        </p:txBody>
      </p:sp>
    </p:spTree>
    <p:extLst>
      <p:ext uri="{BB962C8B-B14F-4D97-AF65-F5344CB8AC3E}">
        <p14:creationId xmlns:p14="http://schemas.microsoft.com/office/powerpoint/2010/main" val="56127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/>
            <a:r>
              <a:rPr lang="fr-FR" dirty="0"/>
              <a:t>Collecte terrain</a:t>
            </a:r>
          </a:p>
        </p:txBody>
      </p:sp>
      <p:sp>
        <p:nvSpPr>
          <p:cNvPr id="9" name="Espace réservé du contenu 4">
            <a:extLst>
              <a:ext uri="{FF2B5EF4-FFF2-40B4-BE49-F238E27FC236}">
                <a16:creationId xmlns:a16="http://schemas.microsoft.com/office/drawing/2014/main" id="{F1D5E204-3D40-4853-923E-D26A959AB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fr-FR" dirty="0"/>
              <a:t>Zone de circulation (30km/h – 20km/h)</a:t>
            </a:r>
          </a:p>
          <a:p>
            <a:endParaRPr lang="fr-FR" dirty="0"/>
          </a:p>
          <a:p>
            <a:r>
              <a:rPr lang="fr-FR" dirty="0"/>
              <a:t>Parking (type, nombre de place)</a:t>
            </a:r>
          </a:p>
          <a:p>
            <a:endParaRPr lang="fr-FR" dirty="0"/>
          </a:p>
          <a:p>
            <a:r>
              <a:rPr lang="fr-FR" dirty="0"/>
              <a:t>Piste cyclable</a:t>
            </a:r>
          </a:p>
          <a:p>
            <a:endParaRPr lang="fr-FR" dirty="0"/>
          </a:p>
          <a:p>
            <a:r>
              <a:rPr lang="fr-FR" dirty="0"/>
              <a:t>Autres (bornes de recharge, accès handicapé…)</a:t>
            </a:r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6022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/>
            <a:r>
              <a:rPr lang="fr-FR" dirty="0"/>
              <a:t>Transport et mobilité : quelques chiffres</a:t>
            </a:r>
          </a:p>
        </p:txBody>
      </p:sp>
      <p:sp>
        <p:nvSpPr>
          <p:cNvPr id="9" name="Espace réservé du contenu 4">
            <a:extLst>
              <a:ext uri="{FF2B5EF4-FFF2-40B4-BE49-F238E27FC236}">
                <a16:creationId xmlns:a16="http://schemas.microsoft.com/office/drawing/2014/main" id="{F1D5E204-3D40-4853-923E-D26A959AB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fr-FR" dirty="0"/>
              <a:t>64 places handicapées et 11 m d’accès </a:t>
            </a:r>
          </a:p>
          <a:p>
            <a:r>
              <a:rPr lang="fr-FR" dirty="0"/>
              <a:t>5,7 km de piste cyclable</a:t>
            </a:r>
          </a:p>
          <a:p>
            <a:r>
              <a:rPr lang="fr-FR" dirty="0"/>
              <a:t>800 m zone 30 et 200 m de zone 20</a:t>
            </a:r>
          </a:p>
          <a:p>
            <a:r>
              <a:rPr lang="fr-FR" dirty="0"/>
              <a:t>3697 places gratuites, 658 places bleues, 78 arrêts minutes</a:t>
            </a:r>
          </a:p>
          <a:p>
            <a:r>
              <a:rPr lang="fr-FR" dirty="0">
                <a:solidFill>
                  <a:schemeClr val="accent1"/>
                </a:solidFill>
              </a:rPr>
              <a:t>C’est aussi :</a:t>
            </a:r>
          </a:p>
          <a:p>
            <a:r>
              <a:rPr lang="fr-FR" dirty="0"/>
              <a:t>15% des places sont dans l’hyper centre</a:t>
            </a:r>
          </a:p>
          <a:p>
            <a:r>
              <a:rPr lang="fr-FR" dirty="0"/>
              <a:t>2 bornes de recharge</a:t>
            </a:r>
          </a:p>
          <a:p>
            <a:r>
              <a:rPr lang="fr-FR" dirty="0"/>
              <a:t>58 accidents </a:t>
            </a:r>
          </a:p>
          <a:p>
            <a:r>
              <a:rPr lang="fr-FR" dirty="0"/>
              <a:t>3 arrêts de bus</a:t>
            </a:r>
          </a:p>
        </p:txBody>
      </p:sp>
    </p:spTree>
    <p:extLst>
      <p:ext uri="{BB962C8B-B14F-4D97-AF65-F5344CB8AC3E}">
        <p14:creationId xmlns:p14="http://schemas.microsoft.com/office/powerpoint/2010/main" val="612425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algn="ctr"/>
            <a:r>
              <a:rPr lang="fr-FR" dirty="0"/>
              <a:t>Conclusion</a:t>
            </a:r>
          </a:p>
        </p:txBody>
      </p:sp>
      <p:sp>
        <p:nvSpPr>
          <p:cNvPr id="9" name="Espace réservé du contenu 4">
            <a:extLst>
              <a:ext uri="{FF2B5EF4-FFF2-40B4-BE49-F238E27FC236}">
                <a16:creationId xmlns:a16="http://schemas.microsoft.com/office/drawing/2014/main" id="{F1D5E204-3D40-4853-923E-D26A959ABB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fr-FR" dirty="0"/>
              <a:t>Relevé terrain essentiel car tout n’est pas disponible</a:t>
            </a:r>
          </a:p>
          <a:p>
            <a:endParaRPr lang="fr-FR" dirty="0"/>
          </a:p>
          <a:p>
            <a:r>
              <a:rPr lang="fr-FR" dirty="0"/>
              <a:t>API trafic en direct (</a:t>
            </a:r>
            <a:r>
              <a:rPr lang="fr-FR" dirty="0" err="1"/>
              <a:t>mappy</a:t>
            </a:r>
            <a:r>
              <a:rPr lang="fr-FR" dirty="0"/>
              <a:t> : payant)</a:t>
            </a:r>
          </a:p>
          <a:p>
            <a:endParaRPr lang="fr-FR" dirty="0"/>
          </a:p>
          <a:p>
            <a:r>
              <a:rPr lang="fr-FR" dirty="0"/>
              <a:t>Données trafic pas d’actualité (2012)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598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ROQUIS VILLE 16 X 9">
  <a:themeElements>
    <a:clrScheme name="CitySketch">
      <a:dk1>
        <a:srgbClr val="3D372E"/>
      </a:dk1>
      <a:lt1>
        <a:sysClr val="window" lastClr="FFFFFF"/>
      </a:lt1>
      <a:dk2>
        <a:srgbClr val="000000"/>
      </a:dk2>
      <a:lt2>
        <a:srgbClr val="E0ECE1"/>
      </a:lt2>
      <a:accent1>
        <a:srgbClr val="B2D0B4"/>
      </a:accent1>
      <a:accent2>
        <a:srgbClr val="88A5BA"/>
      </a:accent2>
      <a:accent3>
        <a:srgbClr val="909F5F"/>
      </a:accent3>
      <a:accent4>
        <a:srgbClr val="C9A057"/>
      </a:accent4>
      <a:accent5>
        <a:srgbClr val="DA7D60"/>
      </a:accent5>
      <a:accent6>
        <a:srgbClr val="978975"/>
      </a:accent6>
      <a:hlink>
        <a:srgbClr val="C9A057"/>
      </a:hlink>
      <a:folHlink>
        <a:srgbClr val="978975"/>
      </a:folHlink>
    </a:clrScheme>
    <a:fontScheme name="Century Schoolbook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666_TF03031010" id="{02BD5580-1C21-4CCC-8EFF-1EAEEAAAF976}" vid="{5C3F23B1-48D1-4577-ABFE-4C24889562ED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Présentation professionnelle avec croquis de ville en arrière-plan (grand écran)</Template>
  <TotalTime>83</TotalTime>
  <Words>319</Words>
  <Application>Microsoft Office PowerPoint</Application>
  <PresentationFormat>Grand écran</PresentationFormat>
  <Paragraphs>84</Paragraphs>
  <Slides>16</Slides>
  <Notes>13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Century Schoolbook</vt:lpstr>
      <vt:lpstr>CROQUIS VILLE 16 X 9</vt:lpstr>
      <vt:lpstr>Transport et Mobilité</vt:lpstr>
      <vt:lpstr>Plan</vt:lpstr>
      <vt:lpstr>Présentation du projet et des outils</vt:lpstr>
      <vt:lpstr>Présentation du projet et des outils</vt:lpstr>
      <vt:lpstr>Présentation PowerPoint</vt:lpstr>
      <vt:lpstr>Collecte de données en Open Data</vt:lpstr>
      <vt:lpstr>Collecte terrain</vt:lpstr>
      <vt:lpstr>Transport et mobilité : quelques chiffres</vt:lpstr>
      <vt:lpstr>Conclusion</vt:lpstr>
      <vt:lpstr>Présentation PowerPoint</vt:lpstr>
      <vt:lpstr>Ajouter un titre de diapositive - 1</vt:lpstr>
      <vt:lpstr>Ajouter un titre de diapositive - 2</vt:lpstr>
      <vt:lpstr>Ajouter un titre de diapositive - 3</vt:lpstr>
      <vt:lpstr>Présentation PowerPoint</vt:lpstr>
      <vt:lpstr>Ajouter un titre de diapositive - 4</vt:lpstr>
      <vt:lpstr>Ajouter un titre de diapositive - 5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Transport et Mobilité</dc:title>
  <dc:creator>MAXIME CHAUVEAU</dc:creator>
  <cp:lastModifiedBy>MAXIME CHAUVEAU</cp:lastModifiedBy>
  <cp:revision>10</cp:revision>
  <dcterms:created xsi:type="dcterms:W3CDTF">2019-12-17T16:48:42Z</dcterms:created>
  <dcterms:modified xsi:type="dcterms:W3CDTF">2019-12-17T18:12:03Z</dcterms:modified>
</cp:coreProperties>
</file>

<file path=docProps/thumbnail.jpeg>
</file>